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10" r:id="rId3"/>
    <p:sldId id="1047" r:id="rId4"/>
    <p:sldId id="1023" r:id="rId5"/>
    <p:sldId id="1048" r:id="rId6"/>
    <p:sldId id="1016" r:id="rId7"/>
    <p:sldId id="1025" r:id="rId8"/>
    <p:sldId id="1027" r:id="rId9"/>
    <p:sldId id="1028" r:id="rId10"/>
    <p:sldId id="1030" r:id="rId11"/>
    <p:sldId id="1032" r:id="rId12"/>
    <p:sldId id="1036" r:id="rId13"/>
    <p:sldId id="1012" r:id="rId14"/>
    <p:sldId id="1013" r:id="rId15"/>
    <p:sldId id="1038" r:id="rId16"/>
    <p:sldId id="1040" r:id="rId17"/>
    <p:sldId id="1042" r:id="rId18"/>
    <p:sldId id="1044" r:id="rId19"/>
    <p:sldId id="1046" r:id="rId20"/>
    <p:sldId id="1049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Project 2  A puppet show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五、按要求完成句子。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and 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in the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a sunny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改为陈述句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979787"/>
            <a:ext cx="26116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don’t like PE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277726"/>
            <a:ext cx="7344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lessons does she have in the afternoon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9645" y="4500067"/>
            <a:ext cx="28825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It is a sunny day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89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 basketball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school at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并作肯定回答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550590" y="1295919"/>
            <a:ext cx="45544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 can play basketball well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582594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—Do you go to school at seven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—Yes, we do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03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draw nice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play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football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175326" y="1628800"/>
            <a:ext cx="4510216" cy="33239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Art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do you 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Music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7755" y="14757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998862" y="21056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70487" y="27475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33927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447134" y="46730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15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in a small village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seasons in a year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in March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gets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turn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many beautiful flowers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time to fly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have a special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Spring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get together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 food and have a lot of fun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 comes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wear cool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go swimming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catch fish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are long and the nights are short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is a busy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on the trees turn yellow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 are busy harvesting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eat a lot of fruit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cool in 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season for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season does Lily like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575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“Hello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Lily ... Spring is my favourite season.”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最喜欢的季节是春天，故选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08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festival do people have in spring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圣诞节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Mid-Autumn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中秋节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3951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725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spring, we also have a special festival—the Spring Festival.”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可知，春天的节日是春节，故选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85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people often do in 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snowmen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leaves in autumn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426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28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“Summer comes after spring ... We often go swimming in the river.”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可知，夏天人们常常去游泳，故选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6426" y="34435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leaves on the trees turn yellow and fall.”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可知，秋天的树叶是黄色的，故选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69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winter a great season for skating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“Winter is cold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it snows ... It’s a great season for skating.”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可知，冬天天气很冷，有时会下雪，是滑冰的好时候，故选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1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740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八、书面表达。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为题，写一篇短文，介绍你最喜欢的季节，内容需包含这个季节的天气特点，你能进行的活动以及你喜欢它的原因，不少于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06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study at school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1207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carry this box for 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4092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play football after school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0630" y="46878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60112" y="1304488"/>
            <a:ext cx="1125171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season is spring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spring, the weather is warm and sunny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flowers come out and the trees turn green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fly kites in the park with my friends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to go on a picnic with my family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enjoy the beautiful scenery and delicious food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makes everything look new and full of life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why I love spring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55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mango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25904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happy today, because I get a new toy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6736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Lily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9566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87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after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70870" y="1430466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ubjects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7192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由关键词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“Maths”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后面跟可数名词的复数形式，故填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90750" y="3347939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lay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踢足球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 football”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，句子时态是一般现在时，主语是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28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weather is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kites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lovely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65673" y="863871"/>
            <a:ext cx="1205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utumn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221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由常识可知，秋天的天气很凉爽，故填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8702" y="2065183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indy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7089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由常识可知，有风的天气适合放风筝，故填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03859" y="3429167"/>
            <a:ext cx="562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oll</a:t>
            </a:r>
            <a:endParaRPr lang="zh-CN" altLang="en-US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39708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这是我的玩具娃娃。它非常可爱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玩具娃娃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，由关键词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可知，此处用单数，故填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like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subject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9683" y="21238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答句回答的是喜欢的学科，所以问句是询问喜欢什么学科，故选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683" y="40568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21137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在具体时刻前用介词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在上午、下午、晚上用介词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play basketball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890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789" y="28058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是可数名词单数，且以辅音音素开头，表示单数时前面用不定冠词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78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6336704" cy="30778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四、图文匹配。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dancing lesson on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Chinese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ping-pong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at seven thirty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33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96434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874" y="908720"/>
            <a:ext cx="10388663" cy="16844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88776" y="27132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317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图片是踢足球，与选项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图片是起床，与选项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图片是上舞蹈课，与选项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图片是上语文课，与选项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图片代表打乒乓球，与选项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匹配。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30910" y="27311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59426" y="27132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780722" y="27311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343678" y="27311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44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1011</Words>
  <Application>Microsoft Office PowerPoint</Application>
  <PresentationFormat>自定义</PresentationFormat>
  <Paragraphs>154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2025-06-24T06:28:55Z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